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04">
          <p15:clr>
            <a:srgbClr val="A4A3A4"/>
          </p15:clr>
        </p15:guide>
        <p15:guide id="2" pos="10944">
          <p15:clr>
            <a:srgbClr val="A4A3A4"/>
          </p15:clr>
        </p15:guide>
        <p15:guide id="3" pos="5760">
          <p15:clr>
            <a:srgbClr val="A4A3A4"/>
          </p15:clr>
        </p15:guide>
        <p15:guide id="4" pos="576">
          <p15:clr>
            <a:srgbClr val="A4A3A4"/>
          </p15:clr>
        </p15:guide>
        <p15:guide id="5" pos="2208">
          <p15:clr>
            <a:srgbClr val="A4A3A4"/>
          </p15:clr>
        </p15:guide>
        <p15:guide id="6" pos="9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8" d="100"/>
          <a:sy n="28" d="100"/>
        </p:scale>
        <p:origin x="1410" y="84"/>
      </p:cViewPr>
      <p:guideLst>
        <p:guide orient="horz" pos="7104"/>
        <p:guide pos="10944"/>
        <p:guide pos="5760"/>
        <p:guide pos="576"/>
        <p:guide pos="2208"/>
        <p:guide pos="9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7F564-D45F-40BD-A497-4401A1B88168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9B3FB-5A30-46BB-8583-E2184AFF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8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9B3FB-5A30-46BB-8583-E2184AFF3B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9B3FB-5A30-46BB-8583-E2184AFF3B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1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7"/>
            <a:ext cx="41148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7"/>
            <a:ext cx="120396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5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1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1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0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6138-1206-4598-A8C5-A2FF224671F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1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8288000" cy="1127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-25400"/>
            <a:ext cx="9601200" cy="7190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543800"/>
            <a:ext cx="4572000" cy="3428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543800"/>
            <a:ext cx="4572000" cy="3425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0" y="7546975"/>
            <a:ext cx="4572000" cy="3425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1" y="-25400"/>
            <a:ext cx="4572000" cy="722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0690" y="11582399"/>
            <a:ext cx="10898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TITLE</a:t>
            </a:r>
          </a:p>
          <a:p>
            <a:pPr algn="ctr"/>
            <a:r>
              <a:rPr lang="en-US" sz="4000" b="1" dirty="0" smtClean="0"/>
              <a:t>(Type exact wording for use on Award Certificates)</a:t>
            </a:r>
            <a:endParaRPr lang="en-US" sz="4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709667"/>
            <a:ext cx="2743200" cy="13090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582900" y="11850196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Place firm logo here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20600" y="10668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Change the background color block to your preference, but please leave the white title block at the bottom.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12579" y="7795496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Add your </a:t>
            </a:r>
            <a:r>
              <a:rPr lang="en-US" sz="3200" dirty="0">
                <a:solidFill>
                  <a:schemeClr val="bg1"/>
                </a:solidFill>
              </a:rPr>
              <a:t>logo to the bottom right corner.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77233" y="7861280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 the title block, insert your title as all </a:t>
            </a:r>
            <a:r>
              <a:rPr lang="en-US" sz="3200" dirty="0" smtClean="0">
                <a:solidFill>
                  <a:schemeClr val="bg1"/>
                </a:solidFill>
              </a:rPr>
              <a:t>caps.  Word exactly desired for award certificate.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7966024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Small panels will be on display at the award’s dinner.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381000"/>
            <a:ext cx="852023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Small Panel Instructions: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This is your chance to get creative!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Arrange any or all of your photos to show off your Engineering Excellence</a:t>
            </a:r>
            <a:r>
              <a:rPr lang="en-US" sz="3200" dirty="0" smtClean="0">
                <a:solidFill>
                  <a:schemeClr val="bg1"/>
                </a:solidFill>
              </a:rPr>
              <a:t>. Images only, no text.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Included are two examples of where to insert your photos, but </a:t>
            </a:r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layout is up to you.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Save as a PowerPoint file .</a:t>
            </a:r>
            <a:r>
              <a:rPr lang="en-US" sz="3200" dirty="0" err="1">
                <a:solidFill>
                  <a:schemeClr val="bg1"/>
                </a:solidFill>
              </a:rPr>
              <a:t>ppt</a:t>
            </a:r>
            <a:r>
              <a:rPr lang="en-US" sz="3200" dirty="0">
                <a:solidFill>
                  <a:schemeClr val="bg1"/>
                </a:solidFill>
              </a:rPr>
              <a:t> and send with other submittal documents.</a:t>
            </a:r>
          </a:p>
        </p:txBody>
      </p:sp>
    </p:spTree>
    <p:extLst>
      <p:ext uri="{BB962C8B-B14F-4D97-AF65-F5344CB8AC3E}">
        <p14:creationId xmlns:p14="http://schemas.microsoft.com/office/powerpoint/2010/main" val="7759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8288000" cy="11277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1600199" y="685801"/>
            <a:ext cx="6857998" cy="464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82861" y="11582399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TITLE</a:t>
            </a:r>
            <a:endParaRPr lang="en-US" sz="4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709667"/>
            <a:ext cx="2743200" cy="13090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582900" y="11850196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Place firm logo here</a:t>
            </a:r>
            <a:endParaRPr lang="en-US" sz="3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02" y="685801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8" y="5870575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02" y="5870575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0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146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Dyas</dc:creator>
  <cp:lastModifiedBy>Julie</cp:lastModifiedBy>
  <cp:revision>13</cp:revision>
  <dcterms:created xsi:type="dcterms:W3CDTF">2014-07-28T21:38:50Z</dcterms:created>
  <dcterms:modified xsi:type="dcterms:W3CDTF">2015-06-25T20:39:50Z</dcterms:modified>
</cp:coreProperties>
</file>