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04">
          <p15:clr>
            <a:srgbClr val="A4A3A4"/>
          </p15:clr>
        </p15:guide>
        <p15:guide id="2" pos="10944">
          <p15:clr>
            <a:srgbClr val="A4A3A4"/>
          </p15:clr>
        </p15:guide>
        <p15:guide id="3" pos="5760">
          <p15:clr>
            <a:srgbClr val="A4A3A4"/>
          </p15:clr>
        </p15:guide>
        <p15:guide id="4" pos="576">
          <p15:clr>
            <a:srgbClr val="A4A3A4"/>
          </p15:clr>
        </p15:guide>
        <p15:guide id="5" pos="2208">
          <p15:clr>
            <a:srgbClr val="A4A3A4"/>
          </p15:clr>
        </p15:guide>
        <p15:guide id="6" pos="93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1474" y="82"/>
      </p:cViewPr>
      <p:guideLst>
        <p:guide orient="horz" pos="7104"/>
        <p:guide pos="10944"/>
        <p:guide pos="5760"/>
        <p:guide pos="576"/>
        <p:guide pos="2208"/>
        <p:guide pos="9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7F564-D45F-40BD-A497-4401A1B8816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9B3FB-5A30-46BB-8583-E2184AFF3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8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9B3FB-5A30-46BB-8583-E2184AFF3B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4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9B3FB-5A30-46BB-8583-E2184AFF3B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4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1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5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6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77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77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5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7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1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1"/>
            <a:ext cx="8077200" cy="9051926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0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5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1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870201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6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1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6138-1206-4598-A8C5-A2FF224671F9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1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3A2C-6C63-41C9-8FB8-AB81B2E2F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8288000" cy="11277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800" y="-25400"/>
            <a:ext cx="9601200" cy="7190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543800"/>
            <a:ext cx="4572000" cy="3428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543800"/>
            <a:ext cx="4572000" cy="3425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0" y="7546975"/>
            <a:ext cx="4572000" cy="3425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1" y="-25400"/>
            <a:ext cx="4572000" cy="722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06925" y="11582399"/>
            <a:ext cx="324582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PROJECT TITLE</a:t>
            </a:r>
          </a:p>
          <a:p>
            <a:pPr algn="ctr"/>
            <a:endParaRPr lang="en-US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4394475" y="11850196"/>
            <a:ext cx="3245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</a:rPr>
              <a:t>Place firm logo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20600" y="1066800"/>
            <a:ext cx="350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Change the background color block to your preference, but please leave the white title block at the bottom.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12579" y="7795496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Add your logo to the bottom right corner.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77233" y="786128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Insert the Project Title in the text block below.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62200" y="7966024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Small panels will be on display at the award’s dinner.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62200" y="381000"/>
            <a:ext cx="852023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Small Panel Instructions: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Arrange any or all of your photos to show off your Engineering Excellence. Images only, no text.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Included are two examples of where to insert your photos, but the layout is up to you.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Save as a PowerPoint file .</a:t>
            </a:r>
            <a:r>
              <a:rPr lang="en-US" sz="3200" dirty="0" err="1">
                <a:solidFill>
                  <a:schemeClr val="bg1"/>
                </a:solidFill>
              </a:rPr>
              <a:t>ppt</a:t>
            </a:r>
            <a:r>
              <a:rPr lang="en-US" sz="3200" dirty="0">
                <a:solidFill>
                  <a:schemeClr val="bg1"/>
                </a:solidFill>
              </a:rPr>
              <a:t> and send with other submittal documents.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D37280-0338-418B-81B8-19A0095ED5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24" y="12132847"/>
            <a:ext cx="3393882" cy="9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8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8288000" cy="11277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1600199" y="685801"/>
            <a:ext cx="6857998" cy="464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82861" y="11582399"/>
            <a:ext cx="129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/>
              <a:t>TITLE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582900" y="11850196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Place firm logo here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202" y="685801"/>
            <a:ext cx="68580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8" y="5870575"/>
            <a:ext cx="68580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202" y="5870575"/>
            <a:ext cx="68580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56A6C3-39AE-4F70-AB07-5A21D9DBD8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24" y="12132847"/>
            <a:ext cx="3393882" cy="9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9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120</Words>
  <Application>Microsoft Office PowerPoint</Application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Dyas</dc:creator>
  <cp:lastModifiedBy>Lisa</cp:lastModifiedBy>
  <cp:revision>17</cp:revision>
  <dcterms:created xsi:type="dcterms:W3CDTF">2014-07-28T21:38:50Z</dcterms:created>
  <dcterms:modified xsi:type="dcterms:W3CDTF">2022-05-31T16:32:46Z</dcterms:modified>
</cp:coreProperties>
</file>